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8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7559675" cy="1069181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8" userDrawn="1">
          <p15:clr>
            <a:srgbClr val="A4A3A4"/>
          </p15:clr>
        </p15:guide>
        <p15:guide id="2" pos="23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63"/>
    <p:restoredTop sz="94661"/>
  </p:normalViewPr>
  <p:slideViewPr>
    <p:cSldViewPr snapToGrid="0" snapToObjects="1" showGuides="1">
      <p:cViewPr varScale="1">
        <p:scale>
          <a:sx n="112" d="100"/>
          <a:sy n="112" d="100"/>
        </p:scale>
        <p:origin x="2896" y="216"/>
      </p:cViewPr>
      <p:guideLst>
        <p:guide orient="horz" pos="3368"/>
        <p:guide pos="23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1749795"/>
            <a:ext cx="6425724" cy="3722335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5615678"/>
            <a:ext cx="5669756" cy="2581379"/>
          </a:xfrm>
        </p:spPr>
        <p:txBody>
          <a:bodyPr/>
          <a:lstStyle>
            <a:lvl1pPr marL="0" indent="0" algn="ctr">
              <a:buNone/>
              <a:defRPr sz="1984"/>
            </a:lvl1pPr>
            <a:lvl2pPr marL="377967" indent="0" algn="ctr">
              <a:buNone/>
              <a:defRPr sz="1653"/>
            </a:lvl2pPr>
            <a:lvl3pPr marL="755934" indent="0" algn="ctr">
              <a:buNone/>
              <a:defRPr sz="1488"/>
            </a:lvl3pPr>
            <a:lvl4pPr marL="1133902" indent="0" algn="ctr">
              <a:buNone/>
              <a:defRPr sz="1323"/>
            </a:lvl4pPr>
            <a:lvl5pPr marL="1511869" indent="0" algn="ctr">
              <a:buNone/>
              <a:defRPr sz="1323"/>
            </a:lvl5pPr>
            <a:lvl6pPr marL="1889836" indent="0" algn="ctr">
              <a:buNone/>
              <a:defRPr sz="1323"/>
            </a:lvl6pPr>
            <a:lvl7pPr marL="2267803" indent="0" algn="ctr">
              <a:buNone/>
              <a:defRPr sz="1323"/>
            </a:lvl7pPr>
            <a:lvl8pPr marL="2645771" indent="0" algn="ctr">
              <a:buNone/>
              <a:defRPr sz="1323"/>
            </a:lvl8pPr>
            <a:lvl9pPr marL="3023738" indent="0" algn="ctr">
              <a:buNone/>
              <a:defRPr sz="132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5B9F8-A4E4-B846-82CE-9BB4B90C63E3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405EB-A49D-0947-94D4-1B318526D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5B9F8-A4E4-B846-82CE-9BB4B90C63E3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405EB-A49D-0947-94D4-1B318526D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81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569240"/>
            <a:ext cx="1630055" cy="90608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569240"/>
            <a:ext cx="4795669" cy="9060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5B9F8-A4E4-B846-82CE-9BB4B90C63E3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405EB-A49D-0947-94D4-1B318526D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45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5B9F8-A4E4-B846-82CE-9BB4B90C63E3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405EB-A49D-0947-94D4-1B318526D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83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2665532"/>
            <a:ext cx="6520220" cy="4447496"/>
          </a:xfrm>
        </p:spPr>
        <p:txBody>
          <a:bodyPr anchor="b"/>
          <a:lstStyle>
            <a:lvl1pPr>
              <a:defRPr sz="49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7155103"/>
            <a:ext cx="6520220" cy="2338833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/>
                </a:solidFill>
              </a:defRPr>
            </a:lvl1pPr>
            <a:lvl2pPr marL="377967" indent="0">
              <a:buNone/>
              <a:defRPr sz="1653">
                <a:solidFill>
                  <a:schemeClr val="tx1">
                    <a:tint val="75000"/>
                  </a:schemeClr>
                </a:solidFill>
              </a:defRPr>
            </a:lvl2pPr>
            <a:lvl3pPr marL="755934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390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186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8983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780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577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373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5B9F8-A4E4-B846-82CE-9BB4B90C63E3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405EB-A49D-0947-94D4-1B318526D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710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2846200"/>
            <a:ext cx="3212862" cy="67838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2846200"/>
            <a:ext cx="3212862" cy="67838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5B9F8-A4E4-B846-82CE-9BB4B90C63E3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405EB-A49D-0947-94D4-1B318526D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386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569242"/>
            <a:ext cx="6520220" cy="20665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2620980"/>
            <a:ext cx="3198096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3905482"/>
            <a:ext cx="3198096" cy="57443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2620980"/>
            <a:ext cx="3213847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3905482"/>
            <a:ext cx="3213847" cy="57443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5B9F8-A4E4-B846-82CE-9BB4B90C63E3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405EB-A49D-0947-94D4-1B318526D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716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5B9F8-A4E4-B846-82CE-9BB4B90C63E3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405EB-A49D-0947-94D4-1B318526D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52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5B9F8-A4E4-B846-82CE-9BB4B90C63E3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405EB-A49D-0947-94D4-1B318526D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50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1539425"/>
            <a:ext cx="3827085" cy="7598117"/>
          </a:xfrm>
        </p:spPr>
        <p:txBody>
          <a:bodyPr/>
          <a:lstStyle>
            <a:lvl1pPr>
              <a:defRPr sz="2645"/>
            </a:lvl1pPr>
            <a:lvl2pPr>
              <a:defRPr sz="2315"/>
            </a:lvl2pPr>
            <a:lvl3pPr>
              <a:defRPr sz="1984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5B9F8-A4E4-B846-82CE-9BB4B90C63E3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405EB-A49D-0947-94D4-1B318526D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61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1539425"/>
            <a:ext cx="3827085" cy="7598117"/>
          </a:xfrm>
        </p:spPr>
        <p:txBody>
          <a:bodyPr anchor="t"/>
          <a:lstStyle>
            <a:lvl1pPr marL="0" indent="0">
              <a:buNone/>
              <a:defRPr sz="2645"/>
            </a:lvl1pPr>
            <a:lvl2pPr marL="377967" indent="0">
              <a:buNone/>
              <a:defRPr sz="2315"/>
            </a:lvl2pPr>
            <a:lvl3pPr marL="755934" indent="0">
              <a:buNone/>
              <a:defRPr sz="1984"/>
            </a:lvl3pPr>
            <a:lvl4pPr marL="1133902" indent="0">
              <a:buNone/>
              <a:defRPr sz="1653"/>
            </a:lvl4pPr>
            <a:lvl5pPr marL="1511869" indent="0">
              <a:buNone/>
              <a:defRPr sz="1653"/>
            </a:lvl5pPr>
            <a:lvl6pPr marL="1889836" indent="0">
              <a:buNone/>
              <a:defRPr sz="1653"/>
            </a:lvl6pPr>
            <a:lvl7pPr marL="2267803" indent="0">
              <a:buNone/>
              <a:defRPr sz="1653"/>
            </a:lvl7pPr>
            <a:lvl8pPr marL="2645771" indent="0">
              <a:buNone/>
              <a:defRPr sz="1653"/>
            </a:lvl8pPr>
            <a:lvl9pPr marL="3023738" indent="0">
              <a:buNone/>
              <a:defRPr sz="165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5B9F8-A4E4-B846-82CE-9BB4B90C63E3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405EB-A49D-0947-94D4-1B318526D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868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2846200"/>
            <a:ext cx="6520220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5B9F8-A4E4-B846-82CE-9BB4B90C63E3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405EB-A49D-0947-94D4-1B318526D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85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55934" rtl="0" eaLnBrk="1" latinLnBrk="0" hangingPunct="1">
        <a:lnSpc>
          <a:spcPct val="90000"/>
        </a:lnSpc>
        <a:spcBef>
          <a:spcPct val="0"/>
        </a:spcBef>
        <a:buNone/>
        <a:defRPr sz="36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984" indent="-188984" algn="l" defTabSz="755934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6951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4918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3pPr>
      <a:lvl4pPr marL="1322885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0853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8820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787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754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722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67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34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02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869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36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03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771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738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emf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0E5AB73F-BC10-024A-A56E-C0328F1663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3" t="14930" r="45567" b="51360"/>
          <a:stretch/>
        </p:blipFill>
        <p:spPr>
          <a:xfrm>
            <a:off x="1325880" y="960120"/>
            <a:ext cx="5086350" cy="469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86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A7BF96-9D9F-B64A-B697-1D6DB25EB59C}"/>
              </a:ext>
            </a:extLst>
          </p:cNvPr>
          <p:cNvSpPr txBox="1"/>
          <p:nvPr/>
        </p:nvSpPr>
        <p:spPr>
          <a:xfrm>
            <a:off x="174684" y="84340"/>
            <a:ext cx="293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Supplementary figure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48D9F4-4130-1E4D-A136-094943E0D7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34"/>
          <a:stretch/>
        </p:blipFill>
        <p:spPr>
          <a:xfrm>
            <a:off x="277177" y="606028"/>
            <a:ext cx="6781800" cy="593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55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E03BCB-A9B7-6641-B6D2-8CA233A02F19}"/>
              </a:ext>
            </a:extLst>
          </p:cNvPr>
          <p:cNvSpPr txBox="1"/>
          <p:nvPr/>
        </p:nvSpPr>
        <p:spPr>
          <a:xfrm>
            <a:off x="174684" y="84340"/>
            <a:ext cx="293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Supplementary figure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6469E6-046A-1245-BEF1-DD75078771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22"/>
          <a:stretch/>
        </p:blipFill>
        <p:spPr>
          <a:xfrm>
            <a:off x="687387" y="697468"/>
            <a:ext cx="5880100" cy="480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607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E03BCB-A9B7-6641-B6D2-8CA233A02F19}"/>
              </a:ext>
            </a:extLst>
          </p:cNvPr>
          <p:cNvSpPr txBox="1"/>
          <p:nvPr/>
        </p:nvSpPr>
        <p:spPr>
          <a:xfrm>
            <a:off x="174684" y="84340"/>
            <a:ext cx="293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Supplementary figure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4E3764-8F3E-D54F-956B-2EE804064F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24" t="6796" r="34348" b="53501"/>
          <a:stretch/>
        </p:blipFill>
        <p:spPr>
          <a:xfrm>
            <a:off x="477520" y="731520"/>
            <a:ext cx="4483100" cy="42405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28E7F9-31B1-A249-ADB4-5817B86F73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24" t="48818" r="34348" b="22906"/>
          <a:stretch/>
        </p:blipFill>
        <p:spPr>
          <a:xfrm>
            <a:off x="477520" y="4972050"/>
            <a:ext cx="4483100" cy="302006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A7E34CB-9C4F-E64C-A5C8-AB9FE1FEE763}"/>
              </a:ext>
            </a:extLst>
          </p:cNvPr>
          <p:cNvGrpSpPr/>
          <p:nvPr/>
        </p:nvGrpSpPr>
        <p:grpSpPr>
          <a:xfrm>
            <a:off x="466090" y="765810"/>
            <a:ext cx="4483100" cy="7260590"/>
            <a:chOff x="466090" y="765810"/>
            <a:chExt cx="4483100" cy="726059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12E038D-A776-6743-836D-A29254FFAC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224" t="6796" r="34348" b="53501"/>
            <a:stretch/>
          </p:blipFill>
          <p:spPr>
            <a:xfrm>
              <a:off x="466090" y="765810"/>
              <a:ext cx="4483100" cy="424053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DCEEB64-785E-BF42-9F4F-D6AA7FC3FC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224" t="48818" r="34348" b="22906"/>
            <a:stretch/>
          </p:blipFill>
          <p:spPr>
            <a:xfrm>
              <a:off x="466090" y="5006340"/>
              <a:ext cx="4483100" cy="30200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733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E03BCB-A9B7-6641-B6D2-8CA233A02F19}"/>
              </a:ext>
            </a:extLst>
          </p:cNvPr>
          <p:cNvSpPr txBox="1"/>
          <p:nvPr/>
        </p:nvSpPr>
        <p:spPr>
          <a:xfrm>
            <a:off x="174684" y="84340"/>
            <a:ext cx="293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Supplementary figure 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C8C930-B23B-D74B-9994-BA9A4BD20B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66"/>
          <a:stretch/>
        </p:blipFill>
        <p:spPr>
          <a:xfrm>
            <a:off x="696277" y="701040"/>
            <a:ext cx="5943600" cy="568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86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28693B0-D844-124A-84ED-F3D42F7DB2DD}"/>
              </a:ext>
            </a:extLst>
          </p:cNvPr>
          <p:cNvSpPr txBox="1"/>
          <p:nvPr/>
        </p:nvSpPr>
        <p:spPr>
          <a:xfrm>
            <a:off x="174684" y="84340"/>
            <a:ext cx="293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09B312D-E795-5043-9F69-46CCD752E541}"/>
              </a:ext>
            </a:extLst>
          </p:cNvPr>
          <p:cNvGrpSpPr/>
          <p:nvPr/>
        </p:nvGrpSpPr>
        <p:grpSpPr>
          <a:xfrm>
            <a:off x="558175" y="819171"/>
            <a:ext cx="6024235" cy="3022600"/>
            <a:chOff x="558175" y="819171"/>
            <a:chExt cx="6024235" cy="30226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5ECAF93-729E-F047-BE5A-0947DDC62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34410" y="853895"/>
              <a:ext cx="3048000" cy="2654300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75C5606-6396-4E4B-BDF1-E2FFE71837B0}"/>
                </a:ext>
              </a:extLst>
            </p:cNvPr>
            <p:cNvSpPr txBox="1"/>
            <p:nvPr/>
          </p:nvSpPr>
          <p:spPr>
            <a:xfrm>
              <a:off x="3728362" y="831035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5BA0C09-5177-F045-9900-7E600F5F9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175" y="819171"/>
              <a:ext cx="2692400" cy="30226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299D78-E771-FE4C-88CC-0551170C0891}"/>
                </a:ext>
              </a:extLst>
            </p:cNvPr>
            <p:cNvSpPr txBox="1"/>
            <p:nvPr/>
          </p:nvSpPr>
          <p:spPr>
            <a:xfrm>
              <a:off x="667067" y="853895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027375D-76F5-754C-9DFB-872B05CCF52F}"/>
              </a:ext>
            </a:extLst>
          </p:cNvPr>
          <p:cNvGrpSpPr/>
          <p:nvPr/>
        </p:nvGrpSpPr>
        <p:grpSpPr>
          <a:xfrm>
            <a:off x="439737" y="4160781"/>
            <a:ext cx="6680200" cy="4622800"/>
            <a:chOff x="439737" y="4160781"/>
            <a:chExt cx="6680200" cy="46228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D7848D8-3BD3-B34D-BB18-EED2BD0F9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9737" y="4160781"/>
              <a:ext cx="6680200" cy="46228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8C4E30-4694-AD4E-AA0A-05BC6B2CAAEC}"/>
                </a:ext>
              </a:extLst>
            </p:cNvPr>
            <p:cNvSpPr txBox="1"/>
            <p:nvPr/>
          </p:nvSpPr>
          <p:spPr>
            <a:xfrm>
              <a:off x="677604" y="4425556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7030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0E44C8E6-E636-2C40-A1F0-9C775CDF8F73}"/>
              </a:ext>
            </a:extLst>
          </p:cNvPr>
          <p:cNvSpPr txBox="1"/>
          <p:nvPr/>
        </p:nvSpPr>
        <p:spPr>
          <a:xfrm>
            <a:off x="174684" y="84340"/>
            <a:ext cx="293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626AF1-2B02-A746-B2E0-14CCC1ECEE94}"/>
              </a:ext>
            </a:extLst>
          </p:cNvPr>
          <p:cNvGrpSpPr/>
          <p:nvPr/>
        </p:nvGrpSpPr>
        <p:grpSpPr>
          <a:xfrm>
            <a:off x="1130523" y="529314"/>
            <a:ext cx="5841322" cy="3271715"/>
            <a:chOff x="1130523" y="529314"/>
            <a:chExt cx="5841322" cy="3271715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22EAFDD-E1AB-644E-8DEB-E67D2BF1EBDE}"/>
                </a:ext>
              </a:extLst>
            </p:cNvPr>
            <p:cNvSpPr txBox="1"/>
            <p:nvPr/>
          </p:nvSpPr>
          <p:spPr>
            <a:xfrm>
              <a:off x="1130523" y="529314"/>
              <a:ext cx="32412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68B717-F93E-FA41-815E-15BDDAC158AB}"/>
                </a:ext>
              </a:extLst>
            </p:cNvPr>
            <p:cNvSpPr txBox="1"/>
            <p:nvPr/>
          </p:nvSpPr>
          <p:spPr>
            <a:xfrm>
              <a:off x="4439887" y="533262"/>
              <a:ext cx="32412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DDC94DE-8B97-7D4A-8CEF-AE9207892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0269" y="575229"/>
              <a:ext cx="2794000" cy="3225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CB68685-ED30-DA47-937D-1A42BBE0E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9634" y="629771"/>
              <a:ext cx="2112211" cy="3171258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6A9F28F-1A33-0941-AC98-A38B093F1B9A}"/>
              </a:ext>
            </a:extLst>
          </p:cNvPr>
          <p:cNvGrpSpPr/>
          <p:nvPr/>
        </p:nvGrpSpPr>
        <p:grpSpPr>
          <a:xfrm>
            <a:off x="277554" y="4218543"/>
            <a:ext cx="7187121" cy="5207000"/>
            <a:chOff x="277554" y="4218543"/>
            <a:chExt cx="7187121" cy="5207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7B23E81-6940-E541-8562-86664FE74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7554" y="4218543"/>
              <a:ext cx="3251200" cy="5207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7AF0D01-3612-2741-B8AE-54BE87ECB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67375" y="4218543"/>
              <a:ext cx="3797300" cy="5207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2903018-A8D1-AE41-9A8E-94AF34BBF644}"/>
                </a:ext>
              </a:extLst>
            </p:cNvPr>
            <p:cNvSpPr txBox="1"/>
            <p:nvPr/>
          </p:nvSpPr>
          <p:spPr>
            <a:xfrm>
              <a:off x="465781" y="4327946"/>
              <a:ext cx="32412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F8530EC-A6AC-D548-B73D-EE708523F7E4}"/>
                </a:ext>
              </a:extLst>
            </p:cNvPr>
            <p:cNvSpPr txBox="1"/>
            <p:nvPr/>
          </p:nvSpPr>
          <p:spPr>
            <a:xfrm>
              <a:off x="4122111" y="4327945"/>
              <a:ext cx="32412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1911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861CEF-33B6-0247-95A8-993ADD912A3E}"/>
              </a:ext>
            </a:extLst>
          </p:cNvPr>
          <p:cNvSpPr txBox="1"/>
          <p:nvPr/>
        </p:nvSpPr>
        <p:spPr>
          <a:xfrm>
            <a:off x="174684" y="84340"/>
            <a:ext cx="293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58B0CF-7C86-C042-B35C-7AFAC04E33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951"/>
          <a:stretch/>
        </p:blipFill>
        <p:spPr>
          <a:xfrm>
            <a:off x="306387" y="720566"/>
            <a:ext cx="6946900" cy="42981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0437D3-56D3-1445-A882-455FBFF78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951" r="32838"/>
          <a:stretch/>
        </p:blipFill>
        <p:spPr>
          <a:xfrm>
            <a:off x="306388" y="5897880"/>
            <a:ext cx="4665662" cy="429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128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BF7ADD3-7F20-2547-AD58-D326CAA95CD3}"/>
              </a:ext>
            </a:extLst>
          </p:cNvPr>
          <p:cNvSpPr txBox="1"/>
          <p:nvPr/>
        </p:nvSpPr>
        <p:spPr>
          <a:xfrm>
            <a:off x="174684" y="84340"/>
            <a:ext cx="293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3E3BA4-453E-2941-94C9-EB21775633E8}"/>
              </a:ext>
            </a:extLst>
          </p:cNvPr>
          <p:cNvSpPr/>
          <p:nvPr/>
        </p:nvSpPr>
        <p:spPr>
          <a:xfrm>
            <a:off x="174684" y="2579028"/>
            <a:ext cx="823917" cy="408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0C10E3-28B7-A843-8F32-11A7EF54DADF}"/>
              </a:ext>
            </a:extLst>
          </p:cNvPr>
          <p:cNvGrpSpPr/>
          <p:nvPr/>
        </p:nvGrpSpPr>
        <p:grpSpPr>
          <a:xfrm>
            <a:off x="214870" y="804162"/>
            <a:ext cx="7002858" cy="4413902"/>
            <a:chOff x="214870" y="804162"/>
            <a:chExt cx="7002858" cy="441390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AEB089D-8FBA-5540-AD0B-93712D705B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0891" b="47928"/>
            <a:stretch/>
          </p:blipFill>
          <p:spPr>
            <a:xfrm>
              <a:off x="586642" y="2509676"/>
              <a:ext cx="6501736" cy="270838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3204AC2-2F4E-4948-9C6C-6DECEEA6A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870" y="804162"/>
              <a:ext cx="7002858" cy="163017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468DF9-82C9-0B48-BCD1-528D5EB0DEFB}"/>
                </a:ext>
              </a:extLst>
            </p:cNvPr>
            <p:cNvSpPr txBox="1"/>
            <p:nvPr/>
          </p:nvSpPr>
          <p:spPr>
            <a:xfrm>
              <a:off x="487016" y="804163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23B5435-37C9-FF40-8B19-4C94DAAFABC9}"/>
              </a:ext>
            </a:extLst>
          </p:cNvPr>
          <p:cNvGrpSpPr/>
          <p:nvPr/>
        </p:nvGrpSpPr>
        <p:grpSpPr>
          <a:xfrm>
            <a:off x="768664" y="5730523"/>
            <a:ext cx="6319714" cy="4165600"/>
            <a:chOff x="768664" y="5730523"/>
            <a:chExt cx="6319714" cy="41656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A4A47F6-BA15-ED42-B084-C58A83F72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410" y="5846921"/>
              <a:ext cx="1866900" cy="37719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7DC919-CA54-214A-A860-1A1C7552529C}"/>
                </a:ext>
              </a:extLst>
            </p:cNvPr>
            <p:cNvSpPr txBox="1"/>
            <p:nvPr/>
          </p:nvSpPr>
          <p:spPr>
            <a:xfrm>
              <a:off x="768664" y="5765645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1506E3A-5739-AF45-8141-EEC11FC0A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89478" y="5730523"/>
              <a:ext cx="3898900" cy="41656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328CEB-74C9-004A-B2CF-8EB179679668}"/>
                </a:ext>
              </a:extLst>
            </p:cNvPr>
            <p:cNvSpPr txBox="1"/>
            <p:nvPr/>
          </p:nvSpPr>
          <p:spPr>
            <a:xfrm>
              <a:off x="3344461" y="5765646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7837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264EB5B-786F-4B4E-A4E1-E00EE5133234}"/>
              </a:ext>
            </a:extLst>
          </p:cNvPr>
          <p:cNvSpPr txBox="1"/>
          <p:nvPr/>
        </p:nvSpPr>
        <p:spPr>
          <a:xfrm>
            <a:off x="174684" y="84340"/>
            <a:ext cx="293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D35556C-F38B-F84A-8729-AF5B2672B6BA}"/>
              </a:ext>
            </a:extLst>
          </p:cNvPr>
          <p:cNvGrpSpPr/>
          <p:nvPr/>
        </p:nvGrpSpPr>
        <p:grpSpPr>
          <a:xfrm>
            <a:off x="204787" y="590056"/>
            <a:ext cx="7412133" cy="6321641"/>
            <a:chOff x="204787" y="590056"/>
            <a:chExt cx="7412133" cy="632164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5AC954B-A461-5948-AC8C-474CE3B085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104"/>
            <a:stretch/>
          </p:blipFill>
          <p:spPr>
            <a:xfrm>
              <a:off x="250341" y="771427"/>
              <a:ext cx="2857500" cy="2551906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3A0EC1B-21F4-DF41-AFD9-4FA5B2EEC0A8}"/>
                </a:ext>
              </a:extLst>
            </p:cNvPr>
            <p:cNvGrpSpPr/>
            <p:nvPr/>
          </p:nvGrpSpPr>
          <p:grpSpPr>
            <a:xfrm>
              <a:off x="204787" y="3801381"/>
              <a:ext cx="3327400" cy="2800350"/>
              <a:chOff x="312737" y="3873500"/>
              <a:chExt cx="3327400" cy="280035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D396C130-E3B6-AD4B-9955-71AE3309DE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558"/>
              <a:stretch/>
            </p:blipFill>
            <p:spPr>
              <a:xfrm>
                <a:off x="312737" y="4013200"/>
                <a:ext cx="3327400" cy="2660650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D824746-3C4A-524D-B7E5-D043EC390760}"/>
                  </a:ext>
                </a:extLst>
              </p:cNvPr>
              <p:cNvSpPr/>
              <p:nvPr/>
            </p:nvSpPr>
            <p:spPr>
              <a:xfrm>
                <a:off x="558800" y="3873500"/>
                <a:ext cx="1866900" cy="2159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E0ABBCB-B812-4D45-AABA-874F45530FB2}"/>
                </a:ext>
              </a:extLst>
            </p:cNvPr>
            <p:cNvSpPr txBox="1"/>
            <p:nvPr/>
          </p:nvSpPr>
          <p:spPr>
            <a:xfrm>
              <a:off x="274637" y="590056"/>
              <a:ext cx="32412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59D9988-9DCF-8A40-89B1-934C06B47AB8}"/>
                </a:ext>
              </a:extLst>
            </p:cNvPr>
            <p:cNvSpPr txBox="1"/>
            <p:nvPr/>
          </p:nvSpPr>
          <p:spPr>
            <a:xfrm>
              <a:off x="274637" y="3683301"/>
              <a:ext cx="32412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C41152-8FEF-C146-98E3-20DA9452E174}"/>
                </a:ext>
              </a:extLst>
            </p:cNvPr>
            <p:cNvSpPr txBox="1"/>
            <p:nvPr/>
          </p:nvSpPr>
          <p:spPr>
            <a:xfrm>
              <a:off x="3546336" y="590056"/>
              <a:ext cx="32412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D1590D5-A437-7141-B49E-5DF0B56474D5}"/>
                </a:ext>
              </a:extLst>
            </p:cNvPr>
            <p:cNvSpPr/>
            <p:nvPr/>
          </p:nvSpPr>
          <p:spPr>
            <a:xfrm>
              <a:off x="3532187" y="3384186"/>
              <a:ext cx="741780" cy="6939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CB74CF-9824-3C48-83A6-C9FF92339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95112" y="1035954"/>
              <a:ext cx="3403600" cy="19558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CA95E0A-CCA3-E945-B612-1114E0FC68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6642" t="35957" b="26077"/>
            <a:stretch/>
          </p:blipFill>
          <p:spPr>
            <a:xfrm>
              <a:off x="3546336" y="3694152"/>
              <a:ext cx="4070584" cy="3217545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87850D5-ED8C-884C-B88C-9471C61DA846}"/>
              </a:ext>
            </a:extLst>
          </p:cNvPr>
          <p:cNvGrpSpPr/>
          <p:nvPr/>
        </p:nvGrpSpPr>
        <p:grpSpPr>
          <a:xfrm>
            <a:off x="285052" y="7268244"/>
            <a:ext cx="4445000" cy="1905000"/>
            <a:chOff x="285052" y="7268244"/>
            <a:chExt cx="4445000" cy="1905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F525926-6768-3146-953F-3FF5CE22F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5052" y="7268244"/>
              <a:ext cx="4445000" cy="19050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75E5A6E-452B-7C46-9B99-2FA96F11745D}"/>
                </a:ext>
              </a:extLst>
            </p:cNvPr>
            <p:cNvSpPr txBox="1"/>
            <p:nvPr/>
          </p:nvSpPr>
          <p:spPr>
            <a:xfrm>
              <a:off x="537527" y="7308606"/>
              <a:ext cx="31290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8215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3B64C55-C1CE-7F4A-A07D-D6A64261B78D}"/>
              </a:ext>
            </a:extLst>
          </p:cNvPr>
          <p:cNvSpPr txBox="1"/>
          <p:nvPr/>
        </p:nvSpPr>
        <p:spPr>
          <a:xfrm>
            <a:off x="174684" y="84340"/>
            <a:ext cx="293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C114AB0-4730-9B42-9C78-E1F5D40E4866}"/>
              </a:ext>
            </a:extLst>
          </p:cNvPr>
          <p:cNvGrpSpPr/>
          <p:nvPr/>
        </p:nvGrpSpPr>
        <p:grpSpPr>
          <a:xfrm>
            <a:off x="274636" y="453672"/>
            <a:ext cx="7357959" cy="5683571"/>
            <a:chOff x="274636" y="453672"/>
            <a:chExt cx="7357959" cy="56835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82D0B7E-1835-F04E-922E-A250D79D0C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/>
            <a:stretch/>
          </p:blipFill>
          <p:spPr>
            <a:xfrm>
              <a:off x="369887" y="757990"/>
              <a:ext cx="2552700" cy="32639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8DF129C-E2B4-AD4B-8D0E-4B62217C4824}"/>
                </a:ext>
              </a:extLst>
            </p:cNvPr>
            <p:cNvSpPr txBox="1"/>
            <p:nvPr/>
          </p:nvSpPr>
          <p:spPr>
            <a:xfrm>
              <a:off x="274637" y="590057"/>
              <a:ext cx="32412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50B138-8DA2-D14F-AEF5-0C927D95FBDA}"/>
                </a:ext>
              </a:extLst>
            </p:cNvPr>
            <p:cNvSpPr txBox="1"/>
            <p:nvPr/>
          </p:nvSpPr>
          <p:spPr>
            <a:xfrm>
              <a:off x="3107841" y="586769"/>
              <a:ext cx="32412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AC671C6-DCF3-7342-8B65-213BE61D8C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000" b="41692"/>
            <a:stretch/>
          </p:blipFill>
          <p:spPr>
            <a:xfrm>
              <a:off x="3431968" y="453672"/>
              <a:ext cx="4200627" cy="356821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00B2EDD-3C40-E54D-AF14-BE943AEDB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4636" y="4425950"/>
              <a:ext cx="7010401" cy="171129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3E9A18-AE05-DE4F-9845-E495E3DF9111}"/>
                </a:ext>
              </a:extLst>
            </p:cNvPr>
            <p:cNvSpPr txBox="1"/>
            <p:nvPr/>
          </p:nvSpPr>
          <p:spPr>
            <a:xfrm>
              <a:off x="274637" y="4404369"/>
              <a:ext cx="32412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6915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BBC7E3-45C0-0440-AA43-509472CF5266}"/>
              </a:ext>
            </a:extLst>
          </p:cNvPr>
          <p:cNvSpPr txBox="1"/>
          <p:nvPr/>
        </p:nvSpPr>
        <p:spPr>
          <a:xfrm>
            <a:off x="174684" y="84340"/>
            <a:ext cx="293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Supplementary figure 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EB4FAE6-18A8-F946-9882-A0D5CD87E4AE}"/>
              </a:ext>
            </a:extLst>
          </p:cNvPr>
          <p:cNvGrpSpPr/>
          <p:nvPr/>
        </p:nvGrpSpPr>
        <p:grpSpPr>
          <a:xfrm>
            <a:off x="-74497" y="7885216"/>
            <a:ext cx="4021081" cy="2537391"/>
            <a:chOff x="-74497" y="7885216"/>
            <a:chExt cx="4021081" cy="253739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BC5B587-091C-1340-A4D5-99F780664E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503"/>
            <a:stretch/>
          </p:blipFill>
          <p:spPr>
            <a:xfrm>
              <a:off x="174684" y="7885216"/>
              <a:ext cx="3771900" cy="253739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2CEA55-B1A0-F447-A7E5-04C56581D029}"/>
                </a:ext>
              </a:extLst>
            </p:cNvPr>
            <p:cNvSpPr txBox="1"/>
            <p:nvPr/>
          </p:nvSpPr>
          <p:spPr>
            <a:xfrm>
              <a:off x="-74497" y="7925847"/>
              <a:ext cx="32412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8C7A515-B109-4943-A894-CE6059BF25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976"/>
          <a:stretch/>
        </p:blipFill>
        <p:spPr>
          <a:xfrm>
            <a:off x="108383" y="535646"/>
            <a:ext cx="6892131" cy="674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70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8214E5-D70D-E345-99E4-A53D0E405C2E}"/>
              </a:ext>
            </a:extLst>
          </p:cNvPr>
          <p:cNvSpPr txBox="1"/>
          <p:nvPr/>
        </p:nvSpPr>
        <p:spPr>
          <a:xfrm>
            <a:off x="174684" y="84340"/>
            <a:ext cx="293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Supplementary figure 2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0A18CCB-6714-FD41-A5D1-B2D1D31180DD}"/>
              </a:ext>
            </a:extLst>
          </p:cNvPr>
          <p:cNvGrpSpPr/>
          <p:nvPr/>
        </p:nvGrpSpPr>
        <p:grpSpPr>
          <a:xfrm>
            <a:off x="907097" y="1177995"/>
            <a:ext cx="3835400" cy="2834611"/>
            <a:chOff x="907097" y="1177995"/>
            <a:chExt cx="3835400" cy="283461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982252A-A856-B34D-8EF2-9FD99E827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7097" y="1205906"/>
              <a:ext cx="3835400" cy="28067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3B297C-1249-3C4E-A1E2-FBB42BAD4C8F}"/>
                </a:ext>
              </a:extLst>
            </p:cNvPr>
            <p:cNvSpPr txBox="1"/>
            <p:nvPr/>
          </p:nvSpPr>
          <p:spPr>
            <a:xfrm>
              <a:off x="931343" y="1177995"/>
              <a:ext cx="32412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82573DF-D198-684F-8C9E-C86CFFD3CF4C}"/>
              </a:ext>
            </a:extLst>
          </p:cNvPr>
          <p:cNvGrpSpPr/>
          <p:nvPr/>
        </p:nvGrpSpPr>
        <p:grpSpPr>
          <a:xfrm>
            <a:off x="432511" y="4464029"/>
            <a:ext cx="6019800" cy="5486400"/>
            <a:chOff x="432511" y="4464029"/>
            <a:chExt cx="6019800" cy="54864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877105E-700D-EB41-92A0-6E3760CB0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511" y="4464029"/>
              <a:ext cx="6019800" cy="5486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2B56A0-5C9F-2A4F-A490-16928C6CBE97}"/>
                </a:ext>
              </a:extLst>
            </p:cNvPr>
            <p:cNvSpPr txBox="1"/>
            <p:nvPr/>
          </p:nvSpPr>
          <p:spPr>
            <a:xfrm>
              <a:off x="839903" y="4509610"/>
              <a:ext cx="32412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3499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639</TotalTime>
  <Words>50</Words>
  <Application>Microsoft Macintosh PowerPoint</Application>
  <PresentationFormat>Custom</PresentationFormat>
  <Paragraphs>32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Tanwar  Deepak Kumar</dc:creator>
  <cp:lastModifiedBy>Microsoft Office User</cp:lastModifiedBy>
  <cp:revision>82</cp:revision>
  <cp:lastPrinted>2020-11-10T07:16:52Z</cp:lastPrinted>
  <dcterms:created xsi:type="dcterms:W3CDTF">2020-11-04T09:05:36Z</dcterms:created>
  <dcterms:modified xsi:type="dcterms:W3CDTF">2021-11-23T16:25:47Z</dcterms:modified>
</cp:coreProperties>
</file>